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C2A9-C78A-4F2C-9FD6-B0C9DF49EA0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AB1F-7B67-4CB9-AD48-18B89921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C2A9-C78A-4F2C-9FD6-B0C9DF49EA0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AB1F-7B67-4CB9-AD48-18B89921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C2A9-C78A-4F2C-9FD6-B0C9DF49EA0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AB1F-7B67-4CB9-AD48-18B89921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C2A9-C78A-4F2C-9FD6-B0C9DF49EA0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AB1F-7B67-4CB9-AD48-18B89921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C2A9-C78A-4F2C-9FD6-B0C9DF49EA0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AB1F-7B67-4CB9-AD48-18B89921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C2A9-C78A-4F2C-9FD6-B0C9DF49EA0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AB1F-7B67-4CB9-AD48-18B89921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C2A9-C78A-4F2C-9FD6-B0C9DF49EA0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AB1F-7B67-4CB9-AD48-18B89921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C2A9-C78A-4F2C-9FD6-B0C9DF49EA0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AB1F-7B67-4CB9-AD48-18B89921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C2A9-C78A-4F2C-9FD6-B0C9DF49EA0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AB1F-7B67-4CB9-AD48-18B89921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C2A9-C78A-4F2C-9FD6-B0C9DF49EA0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AB1F-7B67-4CB9-AD48-18B89921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C2A9-C78A-4F2C-9FD6-B0C9DF49EA0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AB1F-7B67-4CB9-AD48-18B89921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7C2A9-C78A-4F2C-9FD6-B0C9DF49EA0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AB1F-7B67-4CB9-AD48-18B89921A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webmg.ru/wp-content/uploads/2022/11/i-47-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Педагогическая технология социализации дошкольника «Клубный час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643446"/>
            <a:ext cx="2928958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Гаврилова Светлана Георгиевна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воспитатель высшей квалификационной категории МБДОУ № 15 г. Невинномысска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357166"/>
            <a:ext cx="90011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Предварительная работа с детьми: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организуется дискуссия, во время которой дошкольники узнают, что такое и зачем нужен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«Клубный час»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они будут делать вовремя этого мероприятия и кто хотел бы на него пойти;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обсуждается, какие группы есть в детском саду, возраст детей в этих группах и на каком этаже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(крыле)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они находятся;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объясняется, какие есть помещения в детском саду, как они называются, кто там работает, чем занимается и какую пользу приносит;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выдается план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(карта, что и где происходит, в зависимости от того, какой вид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планируется, — тематический, деятельности или творческий)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устанавливаются штрафные санкции за несоблюдение правил.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58848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клубного часа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После того, как правила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оговорены и розданы план – схемы, дети ждут сигнал колокольчика и начинают движение.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По сигналу колокольчика дети выходят из группы,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сопровождении взрослого перемещаются к помещению, отмеченному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условным изображением, где для них организована образовательная деятельность.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Каждый ребёнок посещает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 мастер-класс, который выбрал ранее.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разных помещениях ДОУ организованы различные виды деятельности. Дошкольники сами выбирают себе занятие по интересам. Выбор их ограничен только временем.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окончании 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ответственный проходит по всем этажам (группам, например, с колокольчиком, подавая сигнал о том, что пора возвращаться в группы).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357298"/>
            <a:ext cx="2046724" cy="1320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428604"/>
            <a:ext cx="88583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После завершения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все дети-участники, каждый в своей группе, с воспитателем, садятся в круг на ковре. Зажигается свеча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(электронная)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включается медитативная музыка, начинается обсуждение - рефлексивный круг. Воспитатель следит за тем, чтобы дети не перебивали друг друга и терпеливо ожидали своей очереди говорить.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Обсуждаются такие вопросы: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Где ребёнок был?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тебе запомнилось?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Хочешь ли ты ещё раз туда пойти и почему?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Удавалось ли соблюдать правила, если нет, то почему?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фиксирует проблемы, возникающие у детей в процессе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обсуждает их с детьми. А в последствии и с родителями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подходящее для этого время, находя пути их решения в совместной деятельности)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42918"/>
            <a:ext cx="89297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Не все дети могут соблюдать правила для этого вводится система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«Красных кружков»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Каждому ребёнку, на время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выдаётся по три красных кружка, которые он кладёт в специально сумочку. Кружки может забрать любой взрослый, если ребёнок не соблюдает правила поведения во время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рефлексии по окончании мероприятия ребёнок выкладывает кружки перед собой, при нехватке у него одного или двух кружков, он должен будет рассказать, кто и за что их у него забрал. если у ребёнка забирают один кружок, он сразу идет в свою группу, но не пропускает следующий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«Клубный час»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Если же забирают два или три кружка, то следующий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«Клубный час»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ребенок пропускает.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44" y="428604"/>
            <a:ext cx="864396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После проведения каждого мероприятия на педагогическом совете воспитатели обмениваются мнениями, о том: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делали дети, приходя на его территорию, что было особенного в поведении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реагировали дети, которые оставались в своей группе, когда к ним приходили гости;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соблюдали ли дети правила, и что мешало им их соблюдать, были ли конфликты;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какие задачи необходимо решать на следующем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«Клубном часе»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51496" y="214290"/>
            <a:ext cx="4583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«Клубный час» в МБДОУ № 15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928670"/>
          <a:ext cx="8358248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2"/>
                <a:gridCol w="2089562"/>
                <a:gridCol w="2089562"/>
                <a:gridCol w="2089562"/>
              </a:tblGrid>
              <a:tr h="471491"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Деятельностный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Станция «Роспись»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Группа № 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А.В.Борисова</a:t>
                      </a:r>
                      <a:endParaRPr lang="ru-RU" sz="2000" dirty="0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Станция «Обрядовые куклы»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Группа № 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О.С.Крамарева</a:t>
                      </a:r>
                      <a:endParaRPr lang="ru-RU" sz="2000" dirty="0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Станция «Аппликация из цветной бумаги в технике мозаика «Матрешка»»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Группа № 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З.А.Чупринюк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Станция «Карусель народных игр»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Спортивный зал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С.Г.Гаврилова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57256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Станция «Аппликация из цветной бумаги в технике мозаика «Матрешка»»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2928958" cy="2123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3640100" cy="2931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857364"/>
            <a:ext cx="4040784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00430" y="214290"/>
            <a:ext cx="275081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Станция «Роспись»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429000"/>
            <a:ext cx="4009624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Станция «Обрядовые куклы»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2457467" cy="2730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66"/>
            <a:ext cx="2613825" cy="2786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000504"/>
            <a:ext cx="4291017" cy="2715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28860" y="142852"/>
            <a:ext cx="477669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Станция «Карусель народных игр»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4016386" cy="3880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85926"/>
            <a:ext cx="3714776" cy="4739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4" y="2500306"/>
            <a:ext cx="90011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dou5neftekamsk.edu-rb.ru/files/news/ee01578f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256"/>
            <a:ext cx="3176913" cy="2365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42852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 настоящее время проблема социального развития ребенка особенно актуальна, т.к. одной из целевых установок Федерального государственного образовательного стандарта дошкольного образования является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создание условий социальной ситуации развития дошкольников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открывающей возможности позитивной социализации ребенка, его всестороннего личностного морально-нравственного и познавательного развития, развития инициативы и творческих способностей на основе соответствующих дошкольному возрасту видов деятельности, сотрудничества со взрослыми и сверстниками в зоне его ближайшего развития.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 социализации дошкольников - «Клубный час».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3876675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357686" y="1857364"/>
            <a:ext cx="45005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Данную технологию социализации ребенка в ДОУ разработали сотрудники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Института социологии РАН (Российской академии наук)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частности,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научный сотрудник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Наталья Петровна Гришаева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 социализации дошкольников - «Клубный час».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«Клубного часа»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создание условий для активного общения детей со сверстниками и взрослыми в условиях ДОУ.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задачи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 детей самостоятельность и ответственность;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ориентироваться в пространстве;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дружеские отношения между детьми различного возраста, уважительное отношение к окружающим;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умение планировать свои действия и оценивать их результаты;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вежливо выражать свою просьбу, благодарить за оказанную услугу;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стремление выражать своё отношение к окружающему, самостоятельно находить для этого различные речевые средства;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умение решать спорные вопросы и улаживать конфликты;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поощрять попытки ребёнка осознанно делиться с педагогами другими детьми разнообразными впечатлениями;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помогать приобретать жизненный опыт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(смысловые образования, переживания, необходимые для самоопределения и саморегуляции)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 социализации дошкольников - «Клубный час».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285860"/>
            <a:ext cx="842968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клубного часа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клубном часе принимают участие дети среднего и старшего дошкольного возраста, педагоги и родители.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Алгоритм проведения 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– подготовительный;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– практический;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– рефлексивно-оценочный.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Ресурсное обеспечение 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планы-схемы;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коробочки, корзиночки, сумочки и т.д.;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кружки красного цвета;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спокойная музыка.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3784" y="-2232"/>
            <a:ext cx="7576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выделить следующие типы «Клубного часа»: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428604"/>
          <a:ext cx="8715436" cy="633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254"/>
                <a:gridCol w="6704182"/>
              </a:tblGrid>
              <a:tr h="545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0358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Свободный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свободно перемещаются по всей территории детского сада 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помещении или на улице)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 самостоятельно организуют разновозрастное общение по интересам без помощи взрослых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7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Тематический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этом случае 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«Клубные часы»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включены в ситуацию месяца. Например, в ситуации месяца 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«Космос»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могут быть организованы конкурс рисунка на асфальте, постройка космического корабля, викторина 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«Космонавт»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 т.д.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7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Деятельностный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основу этого типа 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«Клубного часа»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положено самоопределение ребёнка в выборе различных видов деятельности. Например, в физкультурном зале проходят подвижные игры, в музыкальном – спектакль, в одной группе 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«пекут пирожки»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другой – делают поделки и т. д.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7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Творческий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подготовительной к школе группы сами организуют всю деятельность на 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«Клубном часе»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для всех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7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Квест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поодиночке или командой ищут по схеме какую-либо вещь, предмет; решают какую-либо задачу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7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Музейный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в 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«ситуации месяца»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собирают у себя музейные экспонаты, а затем в конце месяца проводят экскурсии для других пришедших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0"/>
            <a:ext cx="878684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Предварительная работа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Проведению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предшествует большая подготовительная работа, прежде всего среди педагогов. А во вторую очередь среди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 и специалисты предварительно обсуждают и определяют: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Тематику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«Клубных часов»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перспективный тематический план на полугодие. Это необходимо, так как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«Клубный час»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может проводиться в различных формах: как образовательная деятельность в утренние часы, как деятельность в группах по интересам в вечернее время, как одна из форм организации прогулки или проведения досуга.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Периодичность и длительность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Мероприятия, как правило, проходят 1 раз в неделю в начале программы и 2-3 раза в неделю впоследствии. Одно из главных условий проведения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его длительность, а именно не менее 1 часа, так как в противном случае дети не успевают приобрести собственный жизненный опыт;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856357"/>
            <a:ext cx="90011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Организационные моменты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начала программы «Клубного часа».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Коллектив ДОУ определяет, сколько групп и какие будут участвовать в первом мероприятии, как подготовить детей к первому «Клубному часу».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также могут принимать активное участие в «Клубном часе». На родительском собрании они заранее предупреждаются о том, что в дошкольной организации будет проводиться данное мероприятие. Их информируют о том, как это повлияет на детей и каким образом будет обеспечиваться их безопасность. Родителям предоставляется возможность проводить мастер-классы в течение «Клубного часа», а также предлагать свою новую тематику и т. п.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Все сотрудники детского сада предупреждаются о дне и времени проведения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714356"/>
            <a:ext cx="878687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Правила поведения детей во время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«Клубного часа»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«Говори «здравствуйте»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 свидания»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когда входишь в другую группу»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взял игрушку поиграть – положи ее на место, когда уходишь»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отнимай игрушки у других детей, если они взяли ее первыми»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«Говори спокойно»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«Ходи спокойно»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«Возвращайся в группу по сигналу звонка»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не хочешь ходить в другие группы, то можно остаться в своей группе или вернуться в нее, если устал»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458</Words>
  <Application>Microsoft Office PowerPoint</Application>
  <PresentationFormat>Экран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Педагогическая технология социализации дошкольника «Клубный час».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Larisa</cp:lastModifiedBy>
  <cp:revision>42</cp:revision>
  <dcterms:created xsi:type="dcterms:W3CDTF">2023-03-17T09:15:26Z</dcterms:created>
  <dcterms:modified xsi:type="dcterms:W3CDTF">2023-11-07T11:54:23Z</dcterms:modified>
</cp:coreProperties>
</file>